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300" r:id="rId3"/>
    <p:sldId id="257" r:id="rId4"/>
    <p:sldId id="296" r:id="rId5"/>
    <p:sldId id="303" r:id="rId6"/>
    <p:sldId id="297" r:id="rId7"/>
    <p:sldId id="298" r:id="rId8"/>
    <p:sldId id="302" r:id="rId9"/>
    <p:sldId id="299" r:id="rId10"/>
    <p:sldId id="304" r:id="rId11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13"/>
      <p:bold r:id="rId14"/>
      <p:italic r:id="rId15"/>
      <p:boldItalic r:id="rId16"/>
    </p:embeddedFont>
    <p:embeddedFont>
      <p:font typeface="Merriweather Sans Regular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0FE5F8-AB1A-49B6-B9A5-5A49D8FF3546}">
  <a:tblStyle styleId="{290FE5F8-AB1A-49B6-B9A5-5A49D8FF35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401EED4-0241-49B1-ABC2-E7ED5EB98F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8"/>
  </p:normalViewPr>
  <p:slideViewPr>
    <p:cSldViewPr snapToGrid="0" snapToObjects="1">
      <p:cViewPr varScale="1">
        <p:scale>
          <a:sx n="150" d="100"/>
          <a:sy n="150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0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14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53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427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46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52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769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49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14500" y="4277700"/>
            <a:ext cx="4914900" cy="86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14500" y="0"/>
            <a:ext cx="4914900" cy="86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62175" y="866100"/>
            <a:ext cx="6819600" cy="341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l="29800" t="2488" r="16448" b="80672"/>
          <a:stretch/>
        </p:blipFill>
        <p:spPr>
          <a:xfrm>
            <a:off x="2114500" y="0"/>
            <a:ext cx="4914998" cy="8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7068" t="8472" r="39179" b="74690"/>
          <a:stretch/>
        </p:blipFill>
        <p:spPr>
          <a:xfrm>
            <a:off x="2114550" y="4277475"/>
            <a:ext cx="4914902" cy="8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4168350" y="463878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3972800" y="964625"/>
            <a:ext cx="1198500" cy="123600"/>
            <a:chOff x="3972800" y="855475"/>
            <a:chExt cx="1198500" cy="123600"/>
          </a:xfrm>
        </p:grpSpPr>
        <p:cxnSp>
          <p:nvCxnSpPr>
            <p:cNvPr id="37" name="Google Shape;37;p5"/>
            <p:cNvCxnSpPr/>
            <p:nvPr/>
          </p:nvCxnSpPr>
          <p:spPr>
            <a:xfrm>
              <a:off x="3972800" y="914834"/>
              <a:ext cx="119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8" name="Google Shape;38;p5"/>
            <p:cNvSpPr/>
            <p:nvPr/>
          </p:nvSpPr>
          <p:spPr>
            <a:xfrm>
              <a:off x="4510248" y="855475"/>
              <a:ext cx="123600" cy="1236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55275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815599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3972800" y="964625"/>
            <a:ext cx="1198500" cy="123600"/>
            <a:chOff x="3972800" y="855475"/>
            <a:chExt cx="1198500" cy="123600"/>
          </a:xfrm>
        </p:grpSpPr>
        <p:cxnSp>
          <p:nvCxnSpPr>
            <p:cNvPr id="47" name="Google Shape;47;p6"/>
            <p:cNvCxnSpPr/>
            <p:nvPr/>
          </p:nvCxnSpPr>
          <p:spPr>
            <a:xfrm>
              <a:off x="3972800" y="914834"/>
              <a:ext cx="119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48;p6"/>
            <p:cNvSpPr/>
            <p:nvPr/>
          </p:nvSpPr>
          <p:spPr>
            <a:xfrm>
              <a:off x="4510248" y="855475"/>
              <a:ext cx="123600" cy="1236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1162175" y="866100"/>
            <a:ext cx="6819600" cy="341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BeachFit</a:t>
            </a:r>
            <a:r>
              <a:rPr lang="en" dirty="0"/>
              <a:t> and Wellbeing</a:t>
            </a:r>
            <a:br>
              <a:rPr lang="en" dirty="0"/>
            </a:br>
            <a:r>
              <a:rPr lang="en" sz="2800" dirty="0"/>
              <a:t>Site Redesign</a:t>
            </a:r>
            <a:endParaRPr dirty="0"/>
          </a:p>
        </p:txBody>
      </p:sp>
      <p:grpSp>
        <p:nvGrpSpPr>
          <p:cNvPr id="88" name="Google Shape;88;p14"/>
          <p:cNvGrpSpPr/>
          <p:nvPr/>
        </p:nvGrpSpPr>
        <p:grpSpPr>
          <a:xfrm>
            <a:off x="4429541" y="658819"/>
            <a:ext cx="256416" cy="414535"/>
            <a:chOff x="1988225" y="4286525"/>
            <a:chExt cx="305075" cy="493200"/>
          </a:xfrm>
        </p:grpSpPr>
        <p:sp>
          <p:nvSpPr>
            <p:cNvPr id="89" name="Google Shape;89;p1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Client Feedback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BFB0CC13-3FD9-874B-8137-DFEDC0F487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293" y="2293429"/>
            <a:ext cx="7685313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 dirty="0"/>
              <a:t>“I felt really listened to in the whole process. Punit &amp; Sarah were really receptive of what I wanted for the site, they did an outstanding job. Being able to edit it myself has made me feel empowered!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dirty="0"/>
              <a:t>- Yvonne (Client)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65101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23907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Site is a showcase for the business, target audience is new users rather than existing members. It is used for customer acquisition rather than customer retention. 	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Create a site where Client has the ability to edit elements, giving them more control over the website. 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18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918B9-9B34-D041-8728-ED087A5F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88" y="1354975"/>
            <a:ext cx="3106812" cy="25717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B0A64F-0844-D940-8896-EFEE0DD02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323" y="1387033"/>
            <a:ext cx="3854277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4F67B-2EC9-AB47-80DA-3BE55F99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5" y="1397159"/>
            <a:ext cx="3245345" cy="24502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BD268A-6CF6-4F47-8FEC-633BF81A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162" y="1425971"/>
            <a:ext cx="3658383" cy="24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8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63597-E7A2-7546-B328-5461FF0B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5" y="1477375"/>
            <a:ext cx="4196185" cy="2571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2D45E2-CCFC-4045-A74B-D7ABBDBEE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756" y="1477375"/>
            <a:ext cx="3953483" cy="25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5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They Compare</a:t>
            </a: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20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b="1" dirty="0"/>
              <a:t>PREVIOUS SITE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No ability for Client to edit, could only be changed in code.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Site was not fully responsive, and components did not align.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Design was dated and inconsistent, content was from previous owner. 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" name="Google Shape;102;p15">
            <a:extLst>
              <a:ext uri="{FF2B5EF4-FFF2-40B4-BE49-F238E27FC236}">
                <a16:creationId xmlns:a16="http://schemas.microsoft.com/office/drawing/2014/main" id="{E041056C-1A60-5F4B-95FC-0E1D6B1FC76E}"/>
              </a:ext>
            </a:extLst>
          </p:cNvPr>
          <p:cNvSpPr txBox="1">
            <a:spLocks/>
          </p:cNvSpPr>
          <p:nvPr/>
        </p:nvSpPr>
        <p:spPr>
          <a:xfrm>
            <a:off x="4815627" y="1353950"/>
            <a:ext cx="3473100" cy="2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b="1" dirty="0"/>
              <a:t>CURRENT SITE</a:t>
            </a:r>
            <a:endParaRPr lang="en-AU" sz="12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Client has an Admin dashboard. Can edit Pricing, FAQs and Blogs (and turn visibility of pages on/off).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Site is full responsive for all formats.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AU" sz="5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Design has been updated, consistent across all pages.  All content rewritten and updated.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342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Stretch Targets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23907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Blog page – Administrator to edit		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Search bar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Link to booking classes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Live chat</a:t>
            </a:r>
          </a:p>
          <a:p>
            <a:pPr lvl="0">
              <a:spcBef>
                <a:spcPts val="1000"/>
              </a:spcBef>
            </a:pPr>
            <a:r>
              <a:rPr lang="en-AU" dirty="0"/>
              <a:t>Deployment to original domain name	                 ????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Add randomised photo to Homepage	 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Graphic 2" descr="Tick">
            <a:extLst>
              <a:ext uri="{FF2B5EF4-FFF2-40B4-BE49-F238E27FC236}">
                <a16:creationId xmlns:a16="http://schemas.microsoft.com/office/drawing/2014/main" id="{920ED13A-EC6D-B946-AF33-4ACE2FCE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915" y="1232294"/>
            <a:ext cx="457200" cy="4572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F0D2F0C-E3B2-E04D-B105-8B566AC70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1689494"/>
            <a:ext cx="457200" cy="4572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1DAA4A8-256C-D24B-B2A3-EF5944B81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2227579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8D0D9ED2-4904-D94B-B0ED-C5ED3BABB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2702424"/>
            <a:ext cx="457200" cy="4572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1DF9EE31-F5AB-5C4F-B126-B77763F79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370759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7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Code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DFDD1-B828-3742-86BF-9F8464C84C14}"/>
              </a:ext>
            </a:extLst>
          </p:cNvPr>
          <p:cNvSpPr txBox="1"/>
          <p:nvPr/>
        </p:nvSpPr>
        <p:spPr>
          <a:xfrm>
            <a:off x="4051615" y="1632857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75303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Learnings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250" y="1174995"/>
            <a:ext cx="7433400" cy="27935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AU" dirty="0"/>
              <a:t>Working with Client	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Making sure website was what </a:t>
            </a:r>
            <a:r>
              <a:rPr lang="en-AU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they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needed, not what 	</a:t>
            </a:r>
            <a:r>
              <a:rPr lang="en-AU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wanted to do. </a:t>
            </a:r>
          </a:p>
          <a:p>
            <a:pPr lvl="0"/>
            <a:r>
              <a:rPr lang="en-AU" dirty="0"/>
              <a:t>Complementary skillsets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Importance of collaboration, and delegation of tasks.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Deployment to existing site	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More complex than anticipated to deploy to </a:t>
            </a:r>
            <a:r>
              <a:rPr lang="en-AU">
                <a:solidFill>
                  <a:schemeClr val="tx1">
                    <a:lumMod val="60000"/>
                    <a:lumOff val="40000"/>
                  </a:schemeClr>
                </a:solidFill>
              </a:rPr>
              <a:t>an existing 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name.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43168"/>
      </p:ext>
    </p:extLst>
  </p:cSld>
  <p:clrMapOvr>
    <a:masterClrMapping/>
  </p:clrMapOvr>
</p:sld>
</file>

<file path=ppt/theme/theme1.xml><?xml version="1.0" encoding="utf-8"?>
<a:theme xmlns:a="http://schemas.openxmlformats.org/drawingml/2006/main" name="Vernon template">
  <a:themeElements>
    <a:clrScheme name="Custom 347">
      <a:dk1>
        <a:srgbClr val="2F3946"/>
      </a:dk1>
      <a:lt1>
        <a:srgbClr val="FFFFFF"/>
      </a:lt1>
      <a:dk2>
        <a:srgbClr val="727A85"/>
      </a:dk2>
      <a:lt2>
        <a:srgbClr val="F1EEED"/>
      </a:lt2>
      <a:accent1>
        <a:srgbClr val="22446F"/>
      </a:accent1>
      <a:accent2>
        <a:srgbClr val="5299DC"/>
      </a:accent2>
      <a:accent3>
        <a:srgbClr val="FB8F6C"/>
      </a:accent3>
      <a:accent4>
        <a:srgbClr val="DB6746"/>
      </a:accent4>
      <a:accent5>
        <a:srgbClr val="ADCE99"/>
      </a:accent5>
      <a:accent6>
        <a:srgbClr val="7AA271"/>
      </a:accent6>
      <a:hlink>
        <a:srgbClr val="2244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304</Words>
  <Application>Microsoft Macintosh PowerPoint</Application>
  <PresentationFormat>On-screen Show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Abril Fatface</vt:lpstr>
      <vt:lpstr>Arial</vt:lpstr>
      <vt:lpstr>Merriweather Sans Regular</vt:lpstr>
      <vt:lpstr>Vernon template</vt:lpstr>
      <vt:lpstr>BeachFit and Wellbeing Site Redesign</vt:lpstr>
      <vt:lpstr>Purpose</vt:lpstr>
      <vt:lpstr>Before &amp; After</vt:lpstr>
      <vt:lpstr>Before &amp; After</vt:lpstr>
      <vt:lpstr>Before &amp; After</vt:lpstr>
      <vt:lpstr>How They Compare</vt:lpstr>
      <vt:lpstr>Stretch Targets</vt:lpstr>
      <vt:lpstr>Code</vt:lpstr>
      <vt:lpstr>Learnings</vt:lpstr>
      <vt:lpstr>Client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BeachFit and Wellbeing Site Redesign</dc:title>
  <cp:lastModifiedBy>Sarah Cahill</cp:lastModifiedBy>
  <cp:revision>21</cp:revision>
  <dcterms:modified xsi:type="dcterms:W3CDTF">2021-07-27T09:35:07Z</dcterms:modified>
</cp:coreProperties>
</file>